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9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846D99-6BA3-EDD0-B23E-45E679DB7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E610580-CFBA-D2B6-A349-E7655A78D8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78E76F-4A17-05AC-E0CD-A44815CAA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F21457-D84C-DE6C-F738-4E37278BA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30CBFA-F5DA-BA67-78E4-33B9E615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978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B14BEA-7BE6-755A-8BD0-56F382FD2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F6EF8A3-C662-5F54-779C-343E87402E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5EAC18-D168-9B6C-7D6E-1D7EBAAD2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E963DE-829A-FFB6-6EE9-21470F4CD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5EEEF8-D185-D7EA-7DF8-8FF5F2C69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632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C2E1887-AC9A-0BE2-EAEF-0563C55848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22A1A39-F3E4-CCD5-8C6E-F7D1D7E97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D56313-2A4A-EF17-3463-75FE2D53E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02BE62-E57C-66B4-8274-21900265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2197A2-04CB-51E1-3E73-F91D15EF3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825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0AA89-7F30-939D-2586-0F7F1A0DE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FFCD99-E420-6826-FCF9-A8D572C30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8B26D7-A9EF-CB5C-7A3D-0FD4675AF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F8C7EF-2DB8-3718-0096-F7BA5E085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D41826-7D31-230E-0CB6-3F66415BC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0889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E4CF57-13F3-684A-8FA3-07C0F7E32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D4CA81-BCB1-FF3F-E20B-FF9E7CBE1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7A6CB5-F9D6-EABA-A0D5-D400E998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4D5AE8-523B-59BD-EC35-7FC9E4487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EA4220-4950-BE00-2920-DD87F92E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59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89EC31-B5F8-1FCD-F11B-1EEED3B45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84783E-304D-5AE6-C60B-F1E60E4CB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7A284A-E65F-5C9A-1954-B5813C004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2AC4E2-819D-3914-B1ED-AB2D89B7B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573715-D56B-CF79-7F78-21AA02638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45FAFB-28CC-C022-A184-9362B42B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885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8A304-49D2-9D6D-A3BD-BF8B2EF4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EC9D93B-677C-9B61-FFEE-FB92DD78B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1D5EBC2-EA94-D9C5-B086-D5CA776EC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8A49F22-439E-C1F1-DEB7-5022EF6038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B6844E9-64CA-8CE2-087B-A9624DE89B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B2E3E74-34DE-1F9A-8929-FB5B8ED48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B6EF895-DC0E-5A9C-051D-BFA6D377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09C6F01-0F6F-AE25-DAA8-D7D061780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071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7FDBE8-DC24-30AC-8005-B9E3B2497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29AA49E-1720-8AF1-0334-47A7521C7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6967588-FA7C-FBA3-D1D6-9F6A65D3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FE7D901-102E-07DA-2E2C-ECAF2B9D7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134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3A1BFC3-C922-55F1-FC48-FEE5D37D3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5456C23-F02C-768A-15A4-DC02BDE4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E072E6-B893-0EE7-0249-62737172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185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BE697-658B-8B72-27D4-1130D7C5B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56DE3E-020F-80DF-1E94-7DA8CCC32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503D6F2-979A-038C-C2D6-53CBEBB54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FF923D-528C-1535-8EC3-C0A666254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FD9E99-112E-E2E3-41E5-222CEF830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6DABE0-5773-E786-ABFD-A378420A7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3868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314B96-EE3C-108B-6EBB-A8F5DC586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F3321E9-0050-C40B-9F2D-B548168ED4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B0E186F-71A8-7569-DF14-B2C28CD3D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0AA530-B735-90A8-7BAE-DE2B3C9A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8862D8C-29D3-E662-E8BF-E67543D2E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F85025-F3E9-7E14-9D0E-31A2B867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635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104148-63E3-7879-566B-501EA61C7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3F287F3-3F8C-0706-E798-92E5740F7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ED9BD8-443A-D809-2233-60B8677860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B0C63-5C31-43B8-B7AD-D0BE81AC48B3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82D9BC-E90D-9EA8-AFEC-712D250808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480807-5518-1744-77D0-D631090F11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BC6C8-B1CA-46E0-AEB8-CC25E1E171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4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E4262A-2014-02E2-350C-B1329CA57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6314661" cy="2394560"/>
          </a:xfrm>
        </p:spPr>
        <p:txBody>
          <a:bodyPr>
            <a:normAutofit/>
          </a:bodyPr>
          <a:lstStyle/>
          <a:p>
            <a:r>
              <a:rPr lang="en-US" sz="9600" dirty="0" err="1">
                <a:solidFill>
                  <a:srgbClr val="003941"/>
                </a:solidFill>
              </a:rPr>
              <a:t>Mythril</a:t>
            </a:r>
            <a:endParaRPr lang="ru-RU" sz="9600" dirty="0">
              <a:solidFill>
                <a:srgbClr val="00394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B7F65D-065E-846A-DCEF-634F1EEFB9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6235148" cy="1655762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rgbClr val="003941"/>
                </a:solidFill>
              </a:rPr>
              <a:t>Фриланс-биржа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FC6297-7380-5E72-C3AC-449AC3536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713" y="965156"/>
            <a:ext cx="4581612" cy="458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060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7D994C-2844-CA14-8B4B-BC8D86B22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 err="1">
                <a:solidFill>
                  <a:srgbClr val="003941"/>
                </a:solidFill>
              </a:rPr>
              <a:t>Mythril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C2DE3F-86C2-011D-4142-DE5BE0B4D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2064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err="1">
                <a:solidFill>
                  <a:srgbClr val="003941"/>
                </a:solidFill>
              </a:rPr>
              <a:t>Mythril</a:t>
            </a:r>
            <a:r>
              <a:rPr lang="ru-RU" sz="2400" dirty="0"/>
              <a:t> — это сервис для поиска исполнителей и размещения фриланс-заказов. </a:t>
            </a:r>
            <a:endParaRPr lang="en-US" sz="2400" dirty="0"/>
          </a:p>
          <a:p>
            <a:pPr marL="0" indent="0">
              <a:buNone/>
            </a:pPr>
            <a:r>
              <a:rPr lang="ru-RU" sz="2400" dirty="0"/>
              <a:t>Заказчик создаёт задание, получает отклики с предложениями цены, выбирает подходящего исполнителя и связывается с ним напрямую. </a:t>
            </a:r>
            <a:endParaRPr lang="en-US" sz="2400" dirty="0"/>
          </a:p>
          <a:p>
            <a:pPr marL="0" indent="0">
              <a:buNone/>
            </a:pPr>
            <a:r>
              <a:rPr lang="ru-RU" sz="2400" dirty="0"/>
              <a:t>В проекте нет чатов и оплаты — только контакты и простой процесс сотрудничества. После выполнения заказа можно оставить отзыв и рейтинг, который отразится в профиле исполнителя.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A8D8C63-AB6D-CAF3-1CEA-AA0292EDDD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2370" y="2834437"/>
            <a:ext cx="3602334" cy="360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59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54717B-3CCB-357A-D659-FDF8A73D6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09FF64-0E6E-3671-EDE1-B0D481BCA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28722" cy="2071543"/>
          </a:xfrm>
        </p:spPr>
        <p:txBody>
          <a:bodyPr>
            <a:normAutofit/>
          </a:bodyPr>
          <a:lstStyle/>
          <a:p>
            <a:r>
              <a:rPr lang="ru-RU" sz="2400" dirty="0"/>
              <a:t>У </a:t>
            </a:r>
            <a:r>
              <a:rPr lang="ru-RU" sz="2400" dirty="0" err="1"/>
              <a:t>Mythril</a:t>
            </a:r>
            <a:r>
              <a:rPr lang="ru-RU" sz="2400" dirty="0"/>
              <a:t> реализована система отзывов и рейтингов, а модераторы следят за корректностью контента. </a:t>
            </a:r>
            <a:endParaRPr lang="en-US" sz="2400" dirty="0"/>
          </a:p>
          <a:p>
            <a:r>
              <a:rPr lang="ru-RU" sz="2400" dirty="0"/>
              <a:t>Заказы сортируются по статусу и дате. Функционал дополнен фильтрацией по категориям и простой системой поиска.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320969-5668-4891-BD55-1887967B8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792587"/>
            <a:ext cx="9723963" cy="80016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CCAB290-5BB2-44B0-DC95-CCA8E415E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7428" y="794049"/>
            <a:ext cx="3604572" cy="32159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9138FD-D6E0-E049-69C4-2FCCE106695C}"/>
              </a:ext>
            </a:extLst>
          </p:cNvPr>
          <p:cNvSpPr txBox="1"/>
          <p:nvPr/>
        </p:nvSpPr>
        <p:spPr>
          <a:xfrm>
            <a:off x="838199" y="4663801"/>
            <a:ext cx="9534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На главной странице можно выбрать валюту для отображения цены. Курсы валют берутся через </a:t>
            </a:r>
            <a:r>
              <a:rPr lang="en-US" sz="2400" dirty="0"/>
              <a:t>API</a:t>
            </a:r>
            <a:endParaRPr lang="ru-RU" sz="24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48885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358441-213D-A025-452A-EE20642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E28E26-CC2C-020D-47D6-B3CB3E8AA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Плюс проекта — понятная структура: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routes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маршруты по категориям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forms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формы для заказов и откликов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templates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шаблоны страниц сайта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static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стили, изображения и темы оформления</a:t>
            </a:r>
          </a:p>
          <a:p>
            <a:r>
              <a:rPr lang="ru-RU" sz="2400" dirty="0" err="1">
                <a:solidFill>
                  <a:srgbClr val="003941"/>
                </a:solidFill>
              </a:rPr>
              <a:t>database</a:t>
            </a:r>
            <a:r>
              <a:rPr lang="ru-RU" sz="2400" dirty="0">
                <a:solidFill>
                  <a:srgbClr val="003941"/>
                </a:solidFill>
              </a:rPr>
              <a:t>/ </a:t>
            </a:r>
            <a:r>
              <a:rPr lang="ru-RU" sz="2400" dirty="0"/>
              <a:t>— база данных </a:t>
            </a:r>
            <a:r>
              <a:rPr lang="ru-RU" sz="2400" dirty="0" err="1"/>
              <a:t>SQLite</a:t>
            </a:r>
            <a:endParaRPr lang="ru-RU" sz="2400" dirty="0"/>
          </a:p>
          <a:p>
            <a:pPr marL="0" indent="0">
              <a:buNone/>
            </a:pPr>
            <a:r>
              <a:rPr lang="ru-RU" sz="2400" dirty="0"/>
              <a:t>Это упрощает поддержку и развитие проекта.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F9B2F9-D024-6694-C3C1-904F9DB44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784" y="760549"/>
            <a:ext cx="3957224" cy="395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71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225E7-CA38-4DB8-8A7C-0A65F0BB8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F43F2F-2F8A-8F8E-EC59-453B12658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B4AEA2-1017-6138-8799-6776E5215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122"/>
            <a:ext cx="10515600" cy="467284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sz="2400" dirty="0" err="1"/>
              <a:t>Mythril</a:t>
            </a:r>
            <a:r>
              <a:rPr lang="ru-RU" sz="2400" dirty="0"/>
              <a:t> имеет </a:t>
            </a:r>
            <a:r>
              <a:rPr lang="en-US" sz="2400" dirty="0"/>
              <a:t> </a:t>
            </a:r>
            <a:r>
              <a:rPr lang="ru-RU" sz="2400" dirty="0"/>
              <a:t>Свой API, примеры </a:t>
            </a:r>
            <a:r>
              <a:rPr lang="ru-RU" sz="2400" dirty="0" err="1"/>
              <a:t>эндпойнтов</a:t>
            </a:r>
            <a:r>
              <a:rPr lang="en-US" sz="2400" dirty="0"/>
              <a:t>:</a:t>
            </a:r>
            <a:endParaRPr lang="ru-RU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POST /</a:t>
            </a:r>
            <a:r>
              <a:rPr lang="en-US" sz="2400" dirty="0" err="1"/>
              <a:t>api</a:t>
            </a:r>
            <a:r>
              <a:rPr lang="en-US" sz="2400" dirty="0"/>
              <a:t>/login</a:t>
            </a:r>
            <a:r>
              <a:rPr lang="ru-RU" sz="2400" dirty="0"/>
              <a:t> – Вход в аккаунт, и генерация куки для авторизации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GET /</a:t>
            </a:r>
            <a:r>
              <a:rPr lang="en-US" sz="2400" dirty="0" err="1"/>
              <a:t>api</a:t>
            </a:r>
            <a:r>
              <a:rPr lang="en-US" sz="2400" dirty="0"/>
              <a:t>/jobs</a:t>
            </a:r>
            <a:r>
              <a:rPr lang="ru-RU" sz="2400" dirty="0"/>
              <a:t> – Список всех работ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POST /</a:t>
            </a:r>
            <a:r>
              <a:rPr lang="en-US" sz="2400" dirty="0" err="1"/>
              <a:t>api</a:t>
            </a:r>
            <a:r>
              <a:rPr lang="en-US" sz="2400" dirty="0"/>
              <a:t>/jobs</a:t>
            </a:r>
            <a:r>
              <a:rPr lang="ru-RU" sz="2400" dirty="0"/>
              <a:t> – Создание работы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DELETE /</a:t>
            </a:r>
            <a:r>
              <a:rPr lang="en-US" sz="2400" dirty="0" err="1"/>
              <a:t>api</a:t>
            </a:r>
            <a:r>
              <a:rPr lang="en-US" sz="2400" dirty="0"/>
              <a:t>/jobs/&lt;</a:t>
            </a:r>
            <a:r>
              <a:rPr lang="en-US" sz="2400" dirty="0" err="1"/>
              <a:t>job_id</a:t>
            </a:r>
            <a:r>
              <a:rPr lang="en-US" sz="2400" dirty="0"/>
              <a:t>&gt;</a:t>
            </a:r>
            <a:r>
              <a:rPr lang="ru-RU" sz="2400" dirty="0"/>
              <a:t> - Удаление работы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GET /</a:t>
            </a:r>
            <a:r>
              <a:rPr lang="en-US" sz="2400" dirty="0" err="1"/>
              <a:t>api</a:t>
            </a:r>
            <a:r>
              <a:rPr lang="en-US" sz="2400" dirty="0"/>
              <a:t>/jobs/&lt;</a:t>
            </a:r>
            <a:r>
              <a:rPr lang="en-US" sz="2400" dirty="0" err="1"/>
              <a:t>job_id</a:t>
            </a:r>
            <a:r>
              <a:rPr lang="en-US" sz="2400" dirty="0"/>
              <a:t>&gt;/responses</a:t>
            </a:r>
            <a:r>
              <a:rPr lang="ru-RU" sz="2400" dirty="0"/>
              <a:t> – Список откликов на работу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PATCH /</a:t>
            </a:r>
            <a:r>
              <a:rPr lang="en-US" sz="2400" dirty="0" err="1"/>
              <a:t>api</a:t>
            </a:r>
            <a:r>
              <a:rPr lang="en-US" sz="2400" dirty="0"/>
              <a:t>/jobs/&lt;</a:t>
            </a:r>
            <a:r>
              <a:rPr lang="en-US" sz="2400" dirty="0" err="1"/>
              <a:t>job_id</a:t>
            </a:r>
            <a:r>
              <a:rPr lang="en-US" sz="2400" dirty="0"/>
              <a:t>&gt;/responses/&lt;</a:t>
            </a:r>
            <a:r>
              <a:rPr lang="en-US" sz="2400" dirty="0" err="1"/>
              <a:t>response_id</a:t>
            </a:r>
            <a:r>
              <a:rPr lang="en-US" sz="2400" dirty="0"/>
              <a:t>&gt;</a:t>
            </a:r>
            <a:r>
              <a:rPr lang="ru-RU" sz="2400" dirty="0"/>
              <a:t> - Выбор отклика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GET /</a:t>
            </a:r>
            <a:r>
              <a:rPr lang="en-US" sz="2400" dirty="0" err="1"/>
              <a:t>api</a:t>
            </a:r>
            <a:r>
              <a:rPr lang="en-US" sz="2400" dirty="0"/>
              <a:t>/profile/&lt;</a:t>
            </a:r>
            <a:r>
              <a:rPr lang="en-US" sz="2400" dirty="0" err="1"/>
              <a:t>user_id</a:t>
            </a:r>
            <a:r>
              <a:rPr lang="en-US" sz="2400" dirty="0"/>
              <a:t>&gt;</a:t>
            </a:r>
            <a:r>
              <a:rPr lang="ru-RU" sz="2400" dirty="0"/>
              <a:t> - Просмотр профиля пользователя</a:t>
            </a:r>
          </a:p>
          <a:p>
            <a:pPr marL="0" indent="0">
              <a:buNone/>
            </a:pPr>
            <a:endParaRPr lang="ru-RU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7D9541-830E-EC8B-D87C-3CD6C5A49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740" y="4358626"/>
            <a:ext cx="9150626" cy="244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62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481A1B-CDFA-F22B-2DE5-0DD14C85F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D3BEA3-B73F-C4C0-813E-CD19930AB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009"/>
            <a:ext cx="10515600" cy="4599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БД делится на 4 таблицы</a:t>
            </a:r>
            <a:r>
              <a:rPr lang="en-US" sz="2400" dirty="0"/>
              <a:t>: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User: id, username, email, role, </a:t>
            </a:r>
            <a:r>
              <a:rPr lang="en-US" sz="2400" dirty="0" err="1"/>
              <a:t>created_date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Jobs: id, title, description, category, price, status, contact, </a:t>
            </a:r>
            <a:r>
              <a:rPr lang="en-US" sz="2400" dirty="0" err="1"/>
              <a:t>author_id</a:t>
            </a:r>
            <a:r>
              <a:rPr lang="en-US" sz="2400" dirty="0"/>
              <a:t>, </a:t>
            </a:r>
            <a:r>
              <a:rPr lang="en-US" sz="2400" dirty="0" err="1"/>
              <a:t>executor_id</a:t>
            </a:r>
            <a:r>
              <a:rPr lang="en-US" sz="2400" dirty="0"/>
              <a:t>, </a:t>
            </a:r>
            <a:r>
              <a:rPr lang="en-US" sz="2400" dirty="0" err="1"/>
              <a:t>created_date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Responses: id, </a:t>
            </a:r>
            <a:r>
              <a:rPr lang="en-US" sz="2400" dirty="0" err="1"/>
              <a:t>job_id</a:t>
            </a:r>
            <a:r>
              <a:rPr lang="en-US" sz="2400" dirty="0"/>
              <a:t>, </a:t>
            </a:r>
            <a:r>
              <a:rPr lang="en-US" sz="2400" dirty="0" err="1"/>
              <a:t>user_id</a:t>
            </a:r>
            <a:r>
              <a:rPr lang="en-US" sz="2400" dirty="0"/>
              <a:t>, comment, price, </a:t>
            </a:r>
            <a:r>
              <a:rPr lang="en-US" sz="2400" dirty="0" err="1"/>
              <a:t>created_date</a:t>
            </a:r>
            <a:endParaRPr lang="ru-RU" sz="2400" dirty="0"/>
          </a:p>
          <a:p>
            <a:pPr marL="0" indent="0">
              <a:buNone/>
            </a:pPr>
            <a:r>
              <a:rPr lang="en-US" sz="2400" dirty="0"/>
              <a:t>Reviews: id, </a:t>
            </a:r>
            <a:r>
              <a:rPr lang="en-US" sz="2400" dirty="0" err="1"/>
              <a:t>author_id</a:t>
            </a:r>
            <a:r>
              <a:rPr lang="en-US" sz="2400" dirty="0"/>
              <a:t>, </a:t>
            </a:r>
            <a:r>
              <a:rPr lang="en-US" sz="2400" dirty="0" err="1"/>
              <a:t>executor_id</a:t>
            </a:r>
            <a:r>
              <a:rPr lang="en-US" sz="2400" dirty="0"/>
              <a:t>, </a:t>
            </a:r>
            <a:r>
              <a:rPr lang="en-US" sz="2400" dirty="0" err="1"/>
              <a:t>job_id</a:t>
            </a:r>
            <a:r>
              <a:rPr lang="en-US" sz="2400" dirty="0"/>
              <a:t>, rating, comment, </a:t>
            </a:r>
            <a:r>
              <a:rPr lang="en-US" sz="2400" dirty="0" err="1"/>
              <a:t>created_date</a:t>
            </a:r>
            <a:endParaRPr lang="ru-RU" sz="24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81A677D-939A-60E3-248E-04B56E2ACB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202082"/>
            <a:ext cx="12192000" cy="80160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350AC5D-77FC-6916-9CA1-7337B1F2D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3685"/>
            <a:ext cx="12191999" cy="106183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DF44CD8-FE58-6E64-9F6D-5AEA3E196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5520"/>
            <a:ext cx="12192000" cy="7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530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225BBB-6A7F-A9E2-D6F1-32FA4A5CE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 </a:t>
            </a:r>
            <a:br>
              <a:rPr lang="ru-RU" dirty="0"/>
            </a:br>
            <a:endParaRPr lang="ru-RU" dirty="0"/>
          </a:p>
        </p:txBody>
      </p:sp>
      <p:pic>
        <p:nvPicPr>
          <p:cNvPr id="6" name="Mythril">
            <a:hlinkClick r:id="" action="ppaction://media"/>
            <a:extLst>
              <a:ext uri="{FF2B5EF4-FFF2-40B4-BE49-F238E27FC236}">
                <a16:creationId xmlns:a16="http://schemas.microsoft.com/office/drawing/2014/main" id="{895B8836-F311-6B1C-EBAC-754205263C1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85D387-5C6D-1293-949F-9E227DAEFC09}"/>
              </a:ext>
            </a:extLst>
          </p:cNvPr>
          <p:cNvSpPr txBox="1"/>
          <p:nvPr/>
        </p:nvSpPr>
        <p:spPr>
          <a:xfrm>
            <a:off x="0" y="5988734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</a:rPr>
              <a:t>Пример работы</a:t>
            </a:r>
          </a:p>
        </p:txBody>
      </p:sp>
    </p:spTree>
    <p:extLst>
      <p:ext uri="{BB962C8B-B14F-4D97-AF65-F5344CB8AC3E}">
        <p14:creationId xmlns:p14="http://schemas.microsoft.com/office/powerpoint/2010/main" val="445108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1272DF-C4E1-D426-D4F3-35F5F3880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Планы на развитие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0019C5-EB0C-C33F-3ED0-7DBF17831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Улучшить </a:t>
            </a:r>
            <a:r>
              <a:rPr lang="en-US" dirty="0"/>
              <a:t>API</a:t>
            </a:r>
            <a:r>
              <a:rPr lang="ru-RU" dirty="0"/>
              <a:t>, добавить в него новый функционал</a:t>
            </a:r>
          </a:p>
          <a:p>
            <a:pPr marL="0" indent="0">
              <a:buNone/>
            </a:pPr>
            <a:r>
              <a:rPr lang="ru-RU" dirty="0"/>
              <a:t>Добавить аватарки для профиля</a:t>
            </a:r>
          </a:p>
          <a:p>
            <a:pPr marL="0" indent="0">
              <a:buNone/>
            </a:pPr>
            <a:r>
              <a:rPr lang="ru-RU" dirty="0"/>
              <a:t>Добавить фото в отзывы и задания</a:t>
            </a:r>
          </a:p>
          <a:p>
            <a:pPr marL="0" indent="0">
              <a:buNone/>
            </a:pPr>
            <a:r>
              <a:rPr lang="ru-RU" dirty="0"/>
              <a:t>Прикрепление файлов</a:t>
            </a:r>
          </a:p>
          <a:p>
            <a:pPr marL="0" indent="0">
              <a:buNone/>
            </a:pPr>
            <a:r>
              <a:rPr lang="ru-RU" dirty="0"/>
              <a:t>Восстановление пароля</a:t>
            </a:r>
          </a:p>
          <a:p>
            <a:pPr marL="0" indent="0">
              <a:buNone/>
            </a:pPr>
            <a:r>
              <a:rPr lang="ru-RU" dirty="0"/>
              <a:t>Уведомления на почту (через сторонний </a:t>
            </a:r>
            <a:r>
              <a:rPr lang="en-US" dirty="0"/>
              <a:t>API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dirty="0"/>
              <a:t>Мобильное Веб-приложение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447365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F5CEA4-F103-A4E7-11B3-2B3A45FFF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3941"/>
                </a:solidFill>
              </a:rPr>
              <a:t>Задавайте вопросы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E62D7FD-5D72-A448-2BE7-B1CE57838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45" y="1961322"/>
            <a:ext cx="10320110" cy="48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8095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402</Words>
  <Application>Microsoft Office PowerPoint</Application>
  <PresentationFormat>Широкоэкранный</PresentationFormat>
  <Paragraphs>44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Mythril</vt:lpstr>
      <vt:lpstr>Что такое Mythril?</vt:lpstr>
      <vt:lpstr>Особенности и преимущества</vt:lpstr>
      <vt:lpstr>Особенности и преимущества</vt:lpstr>
      <vt:lpstr>Особенности и преимущества</vt:lpstr>
      <vt:lpstr>База данных</vt:lpstr>
      <vt:lpstr>   </vt:lpstr>
      <vt:lpstr>Планы на развитие</vt:lpstr>
      <vt:lpstr>Задавайте вопросы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0x PROSTO</dc:creator>
  <cp:lastModifiedBy>0x PROSTO</cp:lastModifiedBy>
  <cp:revision>3</cp:revision>
  <dcterms:created xsi:type="dcterms:W3CDTF">2025-05-03T16:52:18Z</dcterms:created>
  <dcterms:modified xsi:type="dcterms:W3CDTF">2025-05-06T03:23:22Z</dcterms:modified>
</cp:coreProperties>
</file>

<file path=docProps/thumbnail.jpeg>
</file>